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7" r:id="rId5"/>
    <p:sldId id="260" r:id="rId6"/>
    <p:sldId id="268" r:id="rId7"/>
    <p:sldId id="264" r:id="rId8"/>
    <p:sldId id="261" r:id="rId9"/>
    <p:sldId id="263" r:id="rId10"/>
    <p:sldId id="266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s://www.inform.kz/fotoarticles/2012072910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954760" y="548680"/>
            <a:ext cx="6189240" cy="864097"/>
          </a:xfrm>
        </p:spPr>
        <p:txBody>
          <a:bodyPr>
            <a:noAutofit/>
          </a:bodyPr>
          <a:lstStyle/>
          <a:p>
            <a:pPr algn="l"/>
            <a:r>
              <a:rPr lang="kk-KZ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Қазақстандық кәсіби велошабандоз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etskiy-sad.com/wp-content/uploads/2017/01/vidi-sporta-dla-dete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72400"/>
            <a:ext cx="3333370" cy="3888432"/>
          </a:xfrm>
          <a:prstGeom prst="rect">
            <a:avLst/>
          </a:prstGeom>
          <a:noFill/>
        </p:spPr>
      </p:pic>
      <p:pic>
        <p:nvPicPr>
          <p:cNvPr id="23556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5523" cy="1988840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2675523" cy="1988840"/>
          </a:xfrm>
          <a:prstGeom prst="rect">
            <a:avLst/>
          </a:prstGeom>
          <a:noFill/>
        </p:spPr>
      </p:pic>
      <p:pic>
        <p:nvPicPr>
          <p:cNvPr id="10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2675523" cy="1988840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2675523" cy="1988840"/>
          </a:xfrm>
          <a:prstGeom prst="rect">
            <a:avLst/>
          </a:prstGeom>
          <a:noFill/>
        </p:spPr>
      </p:pic>
      <p:pic>
        <p:nvPicPr>
          <p:cNvPr id="12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477" y="1700808"/>
            <a:ext cx="2675523" cy="1988840"/>
          </a:xfrm>
          <a:prstGeom prst="rect">
            <a:avLst/>
          </a:prstGeom>
          <a:noFill/>
        </p:spPr>
      </p:pic>
      <p:pic>
        <p:nvPicPr>
          <p:cNvPr id="13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675523" cy="1988840"/>
          </a:xfrm>
          <a:prstGeom prst="rect">
            <a:avLst/>
          </a:prstGeom>
          <a:noFill/>
        </p:spPr>
      </p:pic>
      <p:pic>
        <p:nvPicPr>
          <p:cNvPr id="14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2675523" cy="1988840"/>
          </a:xfrm>
          <a:prstGeom prst="rect">
            <a:avLst/>
          </a:prstGeom>
          <a:noFill/>
        </p:spPr>
      </p:pic>
      <p:pic>
        <p:nvPicPr>
          <p:cNvPr id="23560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9"/>
            <a:ext cx="1907704" cy="2217280"/>
          </a:xfrm>
          <a:prstGeom prst="rect">
            <a:avLst/>
          </a:prstGeom>
          <a:noFill/>
        </p:spPr>
      </p:pic>
      <p:pic>
        <p:nvPicPr>
          <p:cNvPr id="16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0720"/>
            <a:ext cx="1907704" cy="2217280"/>
          </a:xfrm>
          <a:prstGeom prst="rect">
            <a:avLst/>
          </a:prstGeom>
          <a:noFill/>
        </p:spPr>
      </p:pic>
      <p:pic>
        <p:nvPicPr>
          <p:cNvPr id="17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1907704" cy="2217280"/>
          </a:xfrm>
          <a:prstGeom prst="rect">
            <a:avLst/>
          </a:prstGeom>
          <a:noFill/>
        </p:spPr>
      </p:pic>
      <p:pic>
        <p:nvPicPr>
          <p:cNvPr id="18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45024"/>
            <a:ext cx="1907704" cy="2217280"/>
          </a:xfrm>
          <a:prstGeom prst="rect">
            <a:avLst/>
          </a:prstGeom>
          <a:noFill/>
        </p:spPr>
      </p:pic>
      <p:pic>
        <p:nvPicPr>
          <p:cNvPr id="19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1907704" cy="2217280"/>
          </a:xfrm>
          <a:prstGeom prst="rect">
            <a:avLst/>
          </a:prstGeom>
          <a:noFill/>
        </p:spPr>
      </p:pic>
      <p:pic>
        <p:nvPicPr>
          <p:cNvPr id="20" name="Picture 8" descr="http://dush-fokino.ru/123/uG4J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501008"/>
            <a:ext cx="1907704" cy="221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9721080" cy="1143000"/>
          </a:xfrm>
        </p:spPr>
        <p:txBody>
          <a:bodyPr>
            <a:normAutofit/>
          </a:bodyPr>
          <a:lstStyle/>
          <a:p>
            <a:pPr algn="just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Боксшылар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g1.liveinternet.ru/images/attach/c/1/59/913/59913454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2675523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Жеңіл атлеттер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dush-fokino.ru/123/uG4J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1907704" cy="221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eltv.ru/wp-content/uploads/2018/02/ol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Ортақ етіс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kk-KZ" dirty="0" smtClean="0"/>
              <a:t>Іс-әрекетті орындаушының біреу емес, әлденешеу екенін білдіретін етістің түрі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ортақ етіс </a:t>
            </a:r>
            <a:r>
              <a:rPr lang="kk-KZ" dirty="0" smtClean="0"/>
              <a:t>деп аталады. Мысалы: Ол сөйледі. – Ол Алматыдағы ағасымен сөйлесті. Мен қар күредім. – Мен қар күрестім. Айдос бақша суғарды. – Айдос әпкесімен бақша суғарысты.</a:t>
            </a:r>
          </a:p>
          <a:p>
            <a:r>
              <a:rPr lang="kk-KZ" dirty="0" smtClean="0"/>
              <a:t>Жұрнақтары: </a:t>
            </a:r>
            <a:r>
              <a:rPr lang="kk-KZ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-ыс, -іс, -с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8400"/>
              </a:spcBef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Денсаулық  - зор байлық.</a:t>
            </a:r>
          </a:p>
          <a:p>
            <a:pPr>
              <a:lnSpc>
                <a:spcPct val="200000"/>
              </a:lnSpc>
              <a:spcBef>
                <a:spcPts val="8400"/>
              </a:spcBef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Спорт – сенің серігің.</a:t>
            </a:r>
          </a:p>
          <a:p>
            <a:pPr>
              <a:lnSpc>
                <a:spcPct val="200000"/>
              </a:lnSpc>
              <a:spcBef>
                <a:spcPts val="8400"/>
              </a:spcBef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Дені саудың – жаны сау.</a:t>
            </a:r>
          </a:p>
          <a:p>
            <a:pPr>
              <a:lnSpc>
                <a:spcPct val="200000"/>
              </a:lnSpc>
              <a:spcBef>
                <a:spcPts val="8400"/>
              </a:spcBef>
              <a:buFont typeface="Wingdings" pitchFamily="2" charset="2"/>
              <a:buChar char="v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Шынықсаң шымыр боларсың.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playcast.ru/uploads/2016/12/07/207906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2448272" cy="2448272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5/04/06/130380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224430" cy="2448272"/>
          </a:xfrm>
          <a:prstGeom prst="rect">
            <a:avLst/>
          </a:prstGeom>
          <a:noFill/>
        </p:spPr>
      </p:pic>
      <p:pic>
        <p:nvPicPr>
          <p:cNvPr id="4104" name="Picture 8" descr="http://sunveter.ru/uploads/posts/2014-04/1398104816_bik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276872" cy="2276872"/>
          </a:xfrm>
          <a:prstGeom prst="rect">
            <a:avLst/>
          </a:prstGeom>
          <a:noFill/>
        </p:spPr>
      </p:pic>
      <p:pic>
        <p:nvPicPr>
          <p:cNvPr id="4106" name="Picture 10" descr="http://www.playcast.ru/uploads/2016/01/31/170778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869160"/>
            <a:ext cx="201622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kk-KZ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Адасқан әріптер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Аблйнаыд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Ыдлытйа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Ыдалниж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Бсыытыақзс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Тастыыс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Жағыззыд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Жыуыдн</a:t>
            </a:r>
          </a:p>
          <a:p>
            <a:pPr>
              <a:buFont typeface="Wingdings" pitchFamily="2" charset="2"/>
              <a:buChar char="q"/>
            </a:pPr>
            <a:r>
              <a:rPr lang="kk-KZ" sz="2800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Лқтырадығыз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692696"/>
          <a:ext cx="8568952" cy="52565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2528"/>
                <a:gridCol w="6106424"/>
              </a:tblGrid>
              <a:tr h="1339348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Етіс</a:t>
                      </a:r>
                      <a:r>
                        <a:rPr lang="kk-KZ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түрлері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Өздік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етіс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Өзгелік етіс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Ырықсыз етіс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Ортақ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етіс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ector-master.ru/wp-content/uploads/2015/05/fi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astanafans.com/wp-content/uploads/2012/12/320-RTR35HFP-64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2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form.kz/fotoarticles/2016082200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velolive.com/uploads/posts/2016-05/1462115296_artem-zakharov-kazakhstan-velosport-trek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103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Қазақстандық кәсіби велошабандоз</vt:lpstr>
      <vt:lpstr>Ортақ етіс</vt:lpstr>
      <vt:lpstr>Слайд 3</vt:lpstr>
      <vt:lpstr>Адасқан әріптер</vt:lpstr>
      <vt:lpstr>Слайд 5</vt:lpstr>
      <vt:lpstr>Слайд 6</vt:lpstr>
      <vt:lpstr>Слайд 7</vt:lpstr>
      <vt:lpstr>Слайд 8</vt:lpstr>
      <vt:lpstr>Слайд 9</vt:lpstr>
      <vt:lpstr>Слайд 10</vt:lpstr>
      <vt:lpstr>Боксшылар</vt:lpstr>
      <vt:lpstr>Жеңіл атлеттер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Қазақстандық кәсіби велошабандоз</dc:title>
  <dc:creator>Сания Нурлановна</dc:creator>
  <cp:lastModifiedBy>Дом</cp:lastModifiedBy>
  <cp:revision>3</cp:revision>
  <dcterms:created xsi:type="dcterms:W3CDTF">2019-02-20T14:36:56Z</dcterms:created>
  <dcterms:modified xsi:type="dcterms:W3CDTF">2019-02-21T05:47:30Z</dcterms:modified>
</cp:coreProperties>
</file>